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0287000" cy="18288000"/>
  <p:notesSz cx="10287000" cy="1828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94419"/>
  </p:normalViewPr>
  <p:slideViewPr>
    <p:cSldViewPr>
      <p:cViewPr>
        <p:scale>
          <a:sx n="80" d="100"/>
          <a:sy n="80" d="100"/>
        </p:scale>
        <p:origin x="1096" y="-2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827713" y="0"/>
            <a:ext cx="4457700" cy="917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68913-4D14-BF45-BF49-D79F4366D964}" type="datetimeFigureOut">
              <a:rPr kumimoji="1" lang="ja-JP" altLang="en-US" smtClean="0"/>
              <a:t>2025/9/3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06775" y="2286000"/>
            <a:ext cx="3473450" cy="617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8700" y="8801100"/>
            <a:ext cx="8229600" cy="72009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827713" y="17372013"/>
            <a:ext cx="4457700" cy="915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CFCE93-1CA3-EC48-BA2D-A3251F75CB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398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CFCE93-1CA3-EC48-BA2D-A3251F75CBB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23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5669280"/>
            <a:ext cx="8743950" cy="384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10241280"/>
            <a:ext cx="7200900" cy="457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332E2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332E2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4350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97805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332E2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287000" cy="18288000"/>
          </a:xfrm>
          <a:custGeom>
            <a:avLst/>
            <a:gdLst/>
            <a:ahLst/>
            <a:cxnLst/>
            <a:rect l="l" t="t" r="r" b="b"/>
            <a:pathLst>
              <a:path w="10287000" h="18288000">
                <a:moveTo>
                  <a:pt x="10286999" y="18287998"/>
                </a:moveTo>
                <a:lnTo>
                  <a:pt x="0" y="18287998"/>
                </a:lnTo>
                <a:lnTo>
                  <a:pt x="0" y="0"/>
                </a:lnTo>
                <a:lnTo>
                  <a:pt x="10286999" y="0"/>
                </a:lnTo>
                <a:lnTo>
                  <a:pt x="10286999" y="18287998"/>
                </a:lnTo>
                <a:close/>
              </a:path>
            </a:pathLst>
          </a:custGeom>
          <a:solidFill>
            <a:srgbClr val="FAF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39058" y="537642"/>
            <a:ext cx="3008882" cy="1249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rgbClr val="332E29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4206240"/>
            <a:ext cx="9258300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97580" y="17007840"/>
            <a:ext cx="329184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1435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0664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1184" y="1991391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20369" y="1956309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69554" y="1991391"/>
            <a:ext cx="2101330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043717" y="395759"/>
            <a:ext cx="4006351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pc="-625" dirty="0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en-US" spc="-62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spc="-6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82671" y="17758128"/>
            <a:ext cx="209105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-65" dirty="0">
                <a:solidFill>
                  <a:srgbClr val="332E29"/>
                </a:solidFill>
                <a:latin typeface="Arial MT"/>
                <a:cs typeface="Arial MT"/>
              </a:rPr>
              <a:t>aaaaaaa</a:t>
            </a:r>
            <a:r>
              <a:rPr sz="2250" spc="-4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2250" spc="-5" dirty="0">
                <a:solidFill>
                  <a:srgbClr val="332E29"/>
                </a:solidFill>
                <a:latin typeface="Arial MT"/>
                <a:cs typeface="Arial MT"/>
              </a:rPr>
              <a:t>Co.,Ltd</a:t>
            </a:r>
            <a:endParaRPr sz="22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1184" y="4733029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96297" y="4733029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</a:t>
            </a:r>
            <a:r>
              <a:rPr lang="en-US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21521" y="4733029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71184" y="9832731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1184" y="14935861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96297" y="9832731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21521" y="9832731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896297" y="14980880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121521" y="14980880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 rot="21120000">
            <a:off x="6898290" y="17783032"/>
            <a:ext cx="420142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340" dirty="0">
                <a:solidFill>
                  <a:srgbClr val="FF66C3"/>
                </a:solidFill>
                <a:latin typeface="Trebuchet MS"/>
                <a:cs typeface="Trebuchet MS"/>
              </a:rPr>
              <a:t>l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 rot="21420000">
            <a:off x="7059944" y="17766670"/>
            <a:ext cx="428203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 rot="120000">
            <a:off x="7243731" y="17765039"/>
            <a:ext cx="442678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100" dirty="0">
                <a:solidFill>
                  <a:srgbClr val="FF66C3"/>
                </a:solidFill>
                <a:latin typeface="Trebuchet MS"/>
                <a:cs typeface="Trebuchet MS"/>
              </a:rPr>
              <a:t>g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 rot="420000">
            <a:off x="7440332" y="17781822"/>
            <a:ext cx="430616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89AC841-9CBA-3F2E-07DA-29F86586A816}"/>
              </a:ext>
            </a:extLst>
          </p:cNvPr>
          <p:cNvSpPr/>
          <p:nvPr/>
        </p:nvSpPr>
        <p:spPr>
          <a:xfrm>
            <a:off x="10629900" y="537642"/>
            <a:ext cx="6781800" cy="2819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ysClr val="windowText" lastClr="000000"/>
                </a:solidFill>
              </a:rPr>
              <a:t>①</a:t>
            </a:r>
            <a:r>
              <a:rPr lang="ja-JP" altLang="en-US">
                <a:solidFill>
                  <a:sysClr val="windowText" lastClr="000000"/>
                </a:solidFill>
              </a:rPr>
              <a:t>提供可能な製品を</a:t>
            </a:r>
            <a:r>
              <a:rPr kumimoji="1" lang="ja-JP" altLang="en-US">
                <a:solidFill>
                  <a:sysClr val="windowText" lastClr="000000"/>
                </a:solidFill>
              </a:rPr>
              <a:t>全て記載し、一度に閲覧できるようにします</a:t>
            </a:r>
            <a:r>
              <a:rPr lang="ja-JP" altLang="en-US">
                <a:solidFill>
                  <a:sysClr val="windowText" lastClr="000000"/>
                </a:solidFill>
              </a:rPr>
              <a:t>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en-US" altLang="ja-JP" dirty="0">
                <a:solidFill>
                  <a:sysClr val="windowText" lastClr="000000"/>
                </a:solidFill>
              </a:rPr>
              <a:t>②</a:t>
            </a:r>
            <a:r>
              <a:rPr kumimoji="1" lang="ja-JP" altLang="en-US">
                <a:solidFill>
                  <a:sysClr val="windowText" lastClr="000000"/>
                </a:solidFill>
              </a:rPr>
              <a:t>写真、製品・ブランド名、金額（単位）を記載し、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r>
              <a:rPr lang="ja-JP" altLang="en-US">
                <a:solidFill>
                  <a:sysClr val="windowText" lastClr="000000"/>
                </a:solidFill>
              </a:rPr>
              <a:t>　できるだけ端的に、商品</a:t>
            </a:r>
            <a:r>
              <a:rPr lang="en-US" altLang="ja-JP" dirty="0">
                <a:solidFill>
                  <a:sysClr val="windowText" lastClr="000000"/>
                </a:solidFill>
              </a:rPr>
              <a:t>PR</a:t>
            </a:r>
            <a:r>
              <a:rPr lang="ja-JP" altLang="en-US">
                <a:solidFill>
                  <a:sysClr val="windowText" lastClr="000000"/>
                </a:solidFill>
              </a:rPr>
              <a:t>を記載します。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en-US" altLang="ja-JP" dirty="0">
                <a:solidFill>
                  <a:sysClr val="windowText" lastClr="000000"/>
                </a:solidFill>
              </a:rPr>
              <a:t>③</a:t>
            </a:r>
            <a:r>
              <a:rPr kumimoji="1" lang="ja-JP" altLang="en-US">
                <a:solidFill>
                  <a:sysClr val="windowText" lastClr="000000"/>
                </a:solidFill>
              </a:rPr>
              <a:t>ピックアップしたい製品から上から並べましょう。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r>
              <a:rPr lang="en-US" altLang="ja-JP" dirty="0">
                <a:solidFill>
                  <a:sysClr val="windowText" lastClr="000000"/>
                </a:solidFill>
              </a:rPr>
              <a:t>④</a:t>
            </a:r>
            <a:r>
              <a:rPr lang="ja-JP" altLang="en-US">
                <a:solidFill>
                  <a:sysClr val="windowText" lastClr="000000"/>
                </a:solidFill>
              </a:rPr>
              <a:t>製品数が増える場合は、このページをコピーして追加しましょう。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ja-JP" altLang="en-US">
                <a:solidFill>
                  <a:sysClr val="windowText" lastClr="000000"/>
                </a:solidFill>
              </a:rPr>
              <a:t>　文字が小さすぎたり、多すぎない方が望ましいです。</a:t>
            </a:r>
          </a:p>
        </p:txBody>
      </p:sp>
      <p:pic>
        <p:nvPicPr>
          <p:cNvPr id="46" name="object 3">
            <a:extLst>
              <a:ext uri="{FF2B5EF4-FFF2-40B4-BE49-F238E27FC236}">
                <a16:creationId xmlns:a16="http://schemas.microsoft.com/office/drawing/2014/main" id="{6867B49F-61D2-D902-E35C-0D47ADD1A87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112" y="7026962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object 6">
            <a:extLst>
              <a:ext uri="{FF2B5EF4-FFF2-40B4-BE49-F238E27FC236}">
                <a16:creationId xmlns:a16="http://schemas.microsoft.com/office/drawing/2014/main" id="{5C525AFA-1B00-12E7-10F4-6C853EBF976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96297" y="6991880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object 9">
            <a:extLst>
              <a:ext uri="{FF2B5EF4-FFF2-40B4-BE49-F238E27FC236}">
                <a16:creationId xmlns:a16="http://schemas.microsoft.com/office/drawing/2014/main" id="{3297D8CC-E424-19B6-55FF-01D8DE6385B8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45482" y="7026962"/>
            <a:ext cx="2101330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object 3">
            <a:extLst>
              <a:ext uri="{FF2B5EF4-FFF2-40B4-BE49-F238E27FC236}">
                <a16:creationId xmlns:a16="http://schemas.microsoft.com/office/drawing/2014/main" id="{CB833F4A-112B-A961-3A3F-C586E8056CF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7112" y="12135722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object 6">
            <a:extLst>
              <a:ext uri="{FF2B5EF4-FFF2-40B4-BE49-F238E27FC236}">
                <a16:creationId xmlns:a16="http://schemas.microsoft.com/office/drawing/2014/main" id="{52815CEE-38CD-D0D5-DDEE-3F760992106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96297" y="12100640"/>
            <a:ext cx="2101329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1" name="object 9">
            <a:extLst>
              <a:ext uri="{FF2B5EF4-FFF2-40B4-BE49-F238E27FC236}">
                <a16:creationId xmlns:a16="http://schemas.microsoft.com/office/drawing/2014/main" id="{43FF822E-A22A-20A4-CC2B-225D0664853B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45482" y="12135722"/>
            <a:ext cx="2101330" cy="260709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356" y="1962182"/>
            <a:ext cx="2684704" cy="3661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0356" y="11265874"/>
            <a:ext cx="2684705" cy="3661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043717" y="395759"/>
            <a:ext cx="4006351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pc="-625" dirty="0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en-US" spc="-625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spc="-6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82671" y="17758128"/>
            <a:ext cx="209105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-65" dirty="0">
                <a:solidFill>
                  <a:srgbClr val="332E29"/>
                </a:solidFill>
                <a:latin typeface="Arial MT"/>
                <a:cs typeface="Arial MT"/>
              </a:rPr>
              <a:t>aaaaaaa</a:t>
            </a:r>
            <a:r>
              <a:rPr sz="2250" spc="-4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2250" spc="-5" dirty="0">
                <a:solidFill>
                  <a:srgbClr val="332E29"/>
                </a:solidFill>
                <a:latin typeface="Arial MT"/>
                <a:cs typeface="Arial MT"/>
              </a:rPr>
              <a:t>Co.,Ltd</a:t>
            </a:r>
            <a:endParaRPr sz="225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29176" y="1962182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29176" y="6590282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144864" y="11342930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 rot="21120000">
            <a:off x="6898290" y="17783032"/>
            <a:ext cx="420142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340" dirty="0">
                <a:solidFill>
                  <a:srgbClr val="FF66C3"/>
                </a:solidFill>
                <a:latin typeface="Trebuchet MS"/>
                <a:cs typeface="Trebuchet MS"/>
              </a:rPr>
              <a:t>l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 rot="21420000">
            <a:off x="7059944" y="17766670"/>
            <a:ext cx="428203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 rot="120000">
            <a:off x="7243731" y="17765039"/>
            <a:ext cx="442678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100" dirty="0">
                <a:solidFill>
                  <a:srgbClr val="FF66C3"/>
                </a:solidFill>
                <a:latin typeface="Trebuchet MS"/>
                <a:cs typeface="Trebuchet MS"/>
              </a:rPr>
              <a:t>g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43" name="object 43"/>
          <p:cNvSpPr txBox="1"/>
          <p:nvPr/>
        </p:nvSpPr>
        <p:spPr>
          <a:xfrm rot="420000">
            <a:off x="7440332" y="17781822"/>
            <a:ext cx="430616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 dirty="0">
              <a:latin typeface="Trebuchet MS"/>
              <a:cs typeface="Trebuchet M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89AC841-9CBA-3F2E-07DA-29F86586A816}"/>
              </a:ext>
            </a:extLst>
          </p:cNvPr>
          <p:cNvSpPr/>
          <p:nvPr/>
        </p:nvSpPr>
        <p:spPr>
          <a:xfrm>
            <a:off x="10629900" y="537642"/>
            <a:ext cx="6781800" cy="2819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ysClr val="windowText" lastClr="000000"/>
                </a:solidFill>
              </a:rPr>
              <a:t>①</a:t>
            </a:r>
            <a:r>
              <a:rPr lang="ja-JP" altLang="en-US">
                <a:solidFill>
                  <a:sysClr val="windowText" lastClr="000000"/>
                </a:solidFill>
              </a:rPr>
              <a:t>提供可能な製品を</a:t>
            </a:r>
            <a:r>
              <a:rPr kumimoji="1" lang="ja-JP" altLang="en-US">
                <a:solidFill>
                  <a:sysClr val="windowText" lastClr="000000"/>
                </a:solidFill>
              </a:rPr>
              <a:t>全て記載し、一度に閲覧できるようにします</a:t>
            </a:r>
            <a:r>
              <a:rPr lang="ja-JP" altLang="en-US">
                <a:solidFill>
                  <a:sysClr val="windowText" lastClr="000000"/>
                </a:solidFill>
              </a:rPr>
              <a:t>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en-US" altLang="ja-JP" dirty="0">
                <a:solidFill>
                  <a:sysClr val="windowText" lastClr="000000"/>
                </a:solidFill>
              </a:rPr>
              <a:t>②</a:t>
            </a:r>
            <a:r>
              <a:rPr kumimoji="1" lang="ja-JP" altLang="en-US">
                <a:solidFill>
                  <a:sysClr val="windowText" lastClr="000000"/>
                </a:solidFill>
              </a:rPr>
              <a:t>写真、製品・ブランド名、金額（単位）を記載し、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r>
              <a:rPr lang="ja-JP" altLang="en-US">
                <a:solidFill>
                  <a:sysClr val="windowText" lastClr="000000"/>
                </a:solidFill>
              </a:rPr>
              <a:t>　できるだけ端的に、商品</a:t>
            </a:r>
            <a:r>
              <a:rPr lang="en-US" altLang="ja-JP" dirty="0">
                <a:solidFill>
                  <a:sysClr val="windowText" lastClr="000000"/>
                </a:solidFill>
              </a:rPr>
              <a:t>PR</a:t>
            </a:r>
            <a:r>
              <a:rPr lang="ja-JP" altLang="en-US">
                <a:solidFill>
                  <a:sysClr val="windowText" lastClr="000000"/>
                </a:solidFill>
              </a:rPr>
              <a:t>を記載します。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en-US" altLang="ja-JP" dirty="0">
                <a:solidFill>
                  <a:sysClr val="windowText" lastClr="000000"/>
                </a:solidFill>
              </a:rPr>
              <a:t>③</a:t>
            </a:r>
            <a:r>
              <a:rPr kumimoji="1" lang="ja-JP" altLang="en-US">
                <a:solidFill>
                  <a:sysClr val="windowText" lastClr="000000"/>
                </a:solidFill>
              </a:rPr>
              <a:t>ピックアップしたい製品から上から並べましょう。</a:t>
            </a:r>
            <a:endParaRPr kumimoji="1" lang="en-US" altLang="ja-JP" dirty="0">
              <a:solidFill>
                <a:sysClr val="windowText" lastClr="000000"/>
              </a:solidFill>
            </a:endParaRPr>
          </a:p>
          <a:p>
            <a:r>
              <a:rPr lang="en-US" altLang="ja-JP" dirty="0">
                <a:solidFill>
                  <a:sysClr val="windowText" lastClr="000000"/>
                </a:solidFill>
              </a:rPr>
              <a:t>④</a:t>
            </a:r>
            <a:r>
              <a:rPr lang="ja-JP" altLang="en-US">
                <a:solidFill>
                  <a:sysClr val="windowText" lastClr="000000"/>
                </a:solidFill>
              </a:rPr>
              <a:t>製品数が増える場合は、このページをコピーして追加しましょう。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ja-JP" altLang="en-US">
                <a:solidFill>
                  <a:sysClr val="windowText" lastClr="000000"/>
                </a:solidFill>
              </a:rPr>
              <a:t>　文字が小さすぎたり、多すぎない方が望ましいです。</a:t>
            </a:r>
          </a:p>
        </p:txBody>
      </p:sp>
      <p:pic>
        <p:nvPicPr>
          <p:cNvPr id="47" name="object 6">
            <a:extLst>
              <a:ext uri="{FF2B5EF4-FFF2-40B4-BE49-F238E27FC236}">
                <a16:creationId xmlns:a16="http://schemas.microsoft.com/office/drawing/2014/main" id="{5C525AFA-1B00-12E7-10F4-6C853EBF976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7591" y="6590282"/>
            <a:ext cx="2684704" cy="3661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object 3">
            <a:extLst>
              <a:ext uri="{FF2B5EF4-FFF2-40B4-BE49-F238E27FC236}">
                <a16:creationId xmlns:a16="http://schemas.microsoft.com/office/drawing/2014/main" id="{73B3A526-E159-0356-AB0B-08A3D570087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43500" y="4276724"/>
            <a:ext cx="2684704" cy="3661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object 6">
            <a:extLst>
              <a:ext uri="{FF2B5EF4-FFF2-40B4-BE49-F238E27FC236}">
                <a16:creationId xmlns:a16="http://schemas.microsoft.com/office/drawing/2014/main" id="{9629223A-8046-6EA7-56BA-985D11CFE1E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70735" y="8904824"/>
            <a:ext cx="2684704" cy="36615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object 13">
            <a:extLst>
              <a:ext uri="{FF2B5EF4-FFF2-40B4-BE49-F238E27FC236}">
                <a16:creationId xmlns:a16="http://schemas.microsoft.com/office/drawing/2014/main" id="{62D8DCFB-BF5F-922C-E5FC-AB4EEFA65C1C}"/>
              </a:ext>
            </a:extLst>
          </p:cNvPr>
          <p:cNvSpPr txBox="1"/>
          <p:nvPr/>
        </p:nvSpPr>
        <p:spPr>
          <a:xfrm>
            <a:off x="8079004" y="4300392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id="{2AC9FB8D-21AB-1DB1-5567-5EC073EAF2F7}"/>
              </a:ext>
            </a:extLst>
          </p:cNvPr>
          <p:cNvSpPr txBox="1"/>
          <p:nvPr/>
        </p:nvSpPr>
        <p:spPr>
          <a:xfrm>
            <a:off x="8079004" y="8928492"/>
            <a:ext cx="1970405" cy="197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Fragrance</a:t>
            </a:r>
            <a:r>
              <a:rPr sz="1600" b="1" spc="-8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$10.00-$15.00/1</a:t>
            </a:r>
            <a:r>
              <a:rPr lang="en"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piece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</a:t>
            </a:r>
            <a:r>
              <a:rPr sz="1400" spc="-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:5colors </a:t>
            </a:r>
            <a:r>
              <a:rPr sz="140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sz="1400" spc="-7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:5flavors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36854">
              <a:lnSpc>
                <a:spcPct val="116100"/>
              </a:lnSpc>
            </a:pPr>
            <a:r>
              <a:rPr sz="1400" spc="-2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soothing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scents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16100"/>
              </a:lnSpc>
            </a:pPr>
            <a:r>
              <a:rPr sz="140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Lightweight 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candles float </a:t>
            </a:r>
            <a:r>
              <a:rPr sz="1400" spc="-37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sz="1400" spc="-10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bath.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8BD2DA05-7C41-4236-54D0-40E8426CDF49}"/>
              </a:ext>
            </a:extLst>
          </p:cNvPr>
          <p:cNvSpPr txBox="1"/>
          <p:nvPr/>
        </p:nvSpPr>
        <p:spPr>
          <a:xfrm>
            <a:off x="4012549" y="16480742"/>
            <a:ext cx="4066455" cy="7475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>
                <a:solidFill>
                  <a:srgbClr val="332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OEM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808355">
              <a:lnSpc>
                <a:spcPct val="117300"/>
              </a:lnSpc>
            </a:pPr>
            <a:r>
              <a:rPr sz="1400" spc="10" dirty="0" err="1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</a:t>
            </a:r>
            <a:r>
              <a:rPr lang="en-US" sz="1400" spc="10" dirty="0" err="1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／</a:t>
            </a:r>
            <a:r>
              <a:rPr sz="1400" spc="-10" dirty="0" err="1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</a:t>
            </a:r>
            <a:r>
              <a:rPr lang="en-US" sz="1400" spc="-10" dirty="0" err="1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／package</a:t>
            </a:r>
            <a:r>
              <a:rPr lang="en-US" sz="1400" spc="-10" dirty="0">
                <a:solidFill>
                  <a:srgbClr val="FF66C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・・・</a:t>
            </a:r>
          </a:p>
          <a:p>
            <a:pPr marL="12700" marR="808355">
              <a:lnSpc>
                <a:spcPct val="117300"/>
              </a:lnSpc>
            </a:pPr>
            <a:r>
              <a:rPr lang="en" altLang="ja-JP" sz="1400" dirty="0"/>
              <a:t>Please contact us</a:t>
            </a:r>
            <a:endParaRPr lang="ja-JP" altLang="en-US" sz="1400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B0388BF-FC52-A770-AB13-9EC862CCBE8C}"/>
              </a:ext>
            </a:extLst>
          </p:cNvPr>
          <p:cNvSpPr txBox="1"/>
          <p:nvPr/>
        </p:nvSpPr>
        <p:spPr>
          <a:xfrm>
            <a:off x="4356847" y="9174487"/>
            <a:ext cx="87136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/>
          </a:p>
        </p:txBody>
      </p:sp>
      <p:pic>
        <p:nvPicPr>
          <p:cNvPr id="26" name="図 25" descr="背景パターン&#10;&#10;自動的に生成された説明">
            <a:extLst>
              <a:ext uri="{FF2B5EF4-FFF2-40B4-BE49-F238E27FC236}">
                <a16:creationId xmlns:a16="http://schemas.microsoft.com/office/drawing/2014/main" id="{4B398EA7-ABD6-AA34-058F-8DA530A7C6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549" y="14631550"/>
            <a:ext cx="6262362" cy="177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5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7362655" cy="9121139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1166" y="5743157"/>
            <a:ext cx="3043715" cy="377386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object 7"/>
          <p:cNvSpPr txBox="1"/>
          <p:nvPr/>
        </p:nvSpPr>
        <p:spPr>
          <a:xfrm>
            <a:off x="7882671" y="17758128"/>
            <a:ext cx="2091055" cy="3733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250" spc="-65" dirty="0">
                <a:solidFill>
                  <a:srgbClr val="332E29"/>
                </a:solidFill>
                <a:latin typeface="Arial MT"/>
                <a:cs typeface="Arial MT"/>
              </a:rPr>
              <a:t>aaaaaaa</a:t>
            </a:r>
            <a:r>
              <a:rPr sz="2250" spc="-4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2250" spc="-5" dirty="0">
                <a:solidFill>
                  <a:srgbClr val="332E29"/>
                </a:solidFill>
                <a:latin typeface="Arial MT"/>
                <a:cs typeface="Arial MT"/>
              </a:rPr>
              <a:t>Co.,Ltd</a:t>
            </a:r>
            <a:endParaRPr sz="2250">
              <a:latin typeface="Arial MT"/>
              <a:cs typeface="Arial MT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44679" y="15607248"/>
            <a:ext cx="6402070" cy="2524125"/>
            <a:chOff x="244679" y="15607248"/>
            <a:chExt cx="6402070" cy="252412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9" name="object 9"/>
            <p:cNvSpPr/>
            <p:nvPr/>
          </p:nvSpPr>
          <p:spPr>
            <a:xfrm>
              <a:off x="249440" y="15616782"/>
              <a:ext cx="6392545" cy="2505075"/>
            </a:xfrm>
            <a:custGeom>
              <a:avLst/>
              <a:gdLst/>
              <a:ahLst/>
              <a:cxnLst/>
              <a:rect l="l" t="t" r="r" b="b"/>
              <a:pathLst>
                <a:path w="6392545" h="2505075">
                  <a:moveTo>
                    <a:pt x="6392519" y="0"/>
                  </a:moveTo>
                  <a:lnTo>
                    <a:pt x="4428134" y="0"/>
                  </a:lnTo>
                  <a:lnTo>
                    <a:pt x="2014639" y="0"/>
                  </a:lnTo>
                  <a:lnTo>
                    <a:pt x="0" y="0"/>
                  </a:lnTo>
                  <a:lnTo>
                    <a:pt x="0" y="2505075"/>
                  </a:lnTo>
                  <a:lnTo>
                    <a:pt x="2014639" y="2505075"/>
                  </a:lnTo>
                  <a:lnTo>
                    <a:pt x="4428134" y="2505075"/>
                  </a:lnTo>
                  <a:lnTo>
                    <a:pt x="6392519" y="2505075"/>
                  </a:lnTo>
                  <a:lnTo>
                    <a:pt x="639251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4679" y="15612011"/>
              <a:ext cx="6402070" cy="2514600"/>
            </a:xfrm>
            <a:custGeom>
              <a:avLst/>
              <a:gdLst/>
              <a:ahLst/>
              <a:cxnLst/>
              <a:rect l="l" t="t" r="r" b="b"/>
              <a:pathLst>
                <a:path w="6402070" h="2514600">
                  <a:moveTo>
                    <a:pt x="4762" y="4762"/>
                  </a:moveTo>
                  <a:lnTo>
                    <a:pt x="4762" y="2509837"/>
                  </a:lnTo>
                </a:path>
                <a:path w="6402070" h="2514600">
                  <a:moveTo>
                    <a:pt x="2019403" y="4762"/>
                  </a:moveTo>
                  <a:lnTo>
                    <a:pt x="2019403" y="2509837"/>
                  </a:lnTo>
                </a:path>
                <a:path w="6402070" h="2514600">
                  <a:moveTo>
                    <a:pt x="4432903" y="4762"/>
                  </a:moveTo>
                  <a:lnTo>
                    <a:pt x="4432903" y="2509837"/>
                  </a:lnTo>
                </a:path>
                <a:path w="6402070" h="2514600">
                  <a:moveTo>
                    <a:pt x="6397290" y="4762"/>
                  </a:moveTo>
                  <a:lnTo>
                    <a:pt x="6397290" y="2509837"/>
                  </a:lnTo>
                </a:path>
                <a:path w="6402070" h="2514600">
                  <a:moveTo>
                    <a:pt x="0" y="0"/>
                  </a:moveTo>
                  <a:lnTo>
                    <a:pt x="6402052" y="0"/>
                  </a:lnTo>
                </a:path>
                <a:path w="6402070" h="2514600">
                  <a:moveTo>
                    <a:pt x="0" y="628649"/>
                  </a:moveTo>
                  <a:lnTo>
                    <a:pt x="6402052" y="628649"/>
                  </a:lnTo>
                </a:path>
                <a:path w="6402070" h="2514600">
                  <a:moveTo>
                    <a:pt x="0" y="1257299"/>
                  </a:moveTo>
                  <a:lnTo>
                    <a:pt x="6402052" y="1257299"/>
                  </a:lnTo>
                </a:path>
                <a:path w="6402070" h="2514600">
                  <a:moveTo>
                    <a:pt x="0" y="1885949"/>
                  </a:moveTo>
                  <a:lnTo>
                    <a:pt x="6402052" y="1885949"/>
                  </a:lnTo>
                </a:path>
                <a:path w="6402070" h="2514600">
                  <a:moveTo>
                    <a:pt x="0" y="2514599"/>
                  </a:moveTo>
                  <a:lnTo>
                    <a:pt x="6402052" y="2514599"/>
                  </a:lnTo>
                </a:path>
              </a:pathLst>
            </a:custGeom>
            <a:grpFill/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66155" y="15724668"/>
            <a:ext cx="2647949" cy="17621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42690" y="373020"/>
            <a:ext cx="4328160" cy="1249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pc="-325" dirty="0">
                <a:latin typeface="Arial MT"/>
                <a:cs typeface="Arial MT"/>
              </a:rPr>
              <a:t>F</a:t>
            </a:r>
            <a:r>
              <a:rPr spc="-335" dirty="0">
                <a:latin typeface="Arial MT"/>
                <a:cs typeface="Arial MT"/>
              </a:rPr>
              <a:t>r</a:t>
            </a:r>
            <a:r>
              <a:rPr spc="-330" dirty="0">
                <a:latin typeface="Arial MT"/>
                <a:cs typeface="Arial MT"/>
              </a:rPr>
              <a:t>ag</a:t>
            </a:r>
            <a:r>
              <a:rPr spc="-335" dirty="0">
                <a:latin typeface="Arial MT"/>
                <a:cs typeface="Arial MT"/>
              </a:rPr>
              <a:t>r</a:t>
            </a:r>
            <a:r>
              <a:rPr spc="-330" dirty="0">
                <a:latin typeface="Arial MT"/>
                <a:cs typeface="Arial MT"/>
              </a:rPr>
              <a:t>anc</a:t>
            </a:r>
            <a:r>
              <a:rPr spc="10" dirty="0">
                <a:latin typeface="Arial MT"/>
                <a:cs typeface="Arial MT"/>
              </a:rPr>
              <a:t>e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31979" y="9622342"/>
            <a:ext cx="9846310" cy="591820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oo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t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hin</a:t>
            </a:r>
            <a:r>
              <a:rPr sz="3600" spc="-5" dirty="0">
                <a:solidFill>
                  <a:srgbClr val="332E29"/>
                </a:solidFill>
                <a:latin typeface="Arial MT"/>
                <a:cs typeface="Arial MT"/>
              </a:rPr>
              <a:t>g</a:t>
            </a:r>
            <a:r>
              <a:rPr sz="3600" spc="-3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Candle</a:t>
            </a:r>
            <a:r>
              <a:rPr sz="3600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3600" spc="-3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f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o</a:t>
            </a:r>
            <a:r>
              <a:rPr sz="3600" dirty="0">
                <a:solidFill>
                  <a:srgbClr val="332E29"/>
                </a:solidFill>
                <a:latin typeface="Arial MT"/>
                <a:cs typeface="Arial MT"/>
              </a:rPr>
              <a:t>r</a:t>
            </a:r>
            <a:r>
              <a:rPr sz="3600" spc="-3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36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3600" spc="-3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Co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mf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o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rt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abl</a:t>
            </a:r>
            <a:r>
              <a:rPr sz="3600" spc="-5" dirty="0">
                <a:solidFill>
                  <a:srgbClr val="332E29"/>
                </a:solidFill>
                <a:latin typeface="Arial MT"/>
                <a:cs typeface="Arial MT"/>
              </a:rPr>
              <a:t>e</a:t>
            </a:r>
            <a:r>
              <a:rPr sz="3600" spc="-3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M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o</a:t>
            </a:r>
            <a:r>
              <a:rPr sz="3600" spc="-155" dirty="0">
                <a:solidFill>
                  <a:srgbClr val="332E29"/>
                </a:solidFill>
                <a:latin typeface="Arial MT"/>
                <a:cs typeface="Arial MT"/>
              </a:rPr>
              <a:t>m</a:t>
            </a:r>
            <a:r>
              <a:rPr sz="3600" spc="-160" dirty="0">
                <a:solidFill>
                  <a:srgbClr val="332E29"/>
                </a:solidFill>
                <a:latin typeface="Arial MT"/>
                <a:cs typeface="Arial MT"/>
              </a:rPr>
              <a:t>en</a:t>
            </a:r>
            <a:r>
              <a:rPr sz="3600" dirty="0">
                <a:solidFill>
                  <a:srgbClr val="332E29"/>
                </a:solidFill>
                <a:latin typeface="Arial MT"/>
                <a:cs typeface="Arial MT"/>
              </a:rPr>
              <a:t>t</a:t>
            </a:r>
            <a:endParaRPr sz="3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b="1" spc="-65" dirty="0">
                <a:solidFill>
                  <a:srgbClr val="332E29"/>
                </a:solidFill>
                <a:latin typeface="Arial"/>
                <a:cs typeface="Arial"/>
              </a:rPr>
              <a:t>Refresh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55" dirty="0">
                <a:solidFill>
                  <a:srgbClr val="332E29"/>
                </a:solidFill>
                <a:latin typeface="Arial"/>
                <a:cs typeface="Arial"/>
              </a:rPr>
              <a:t>your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55" dirty="0">
                <a:solidFill>
                  <a:srgbClr val="332E29"/>
                </a:solidFill>
                <a:latin typeface="Arial"/>
                <a:cs typeface="Arial"/>
              </a:rPr>
              <a:t>mind</a:t>
            </a:r>
            <a:r>
              <a:rPr sz="1600" b="1" spc="-130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55" dirty="0">
                <a:solidFill>
                  <a:srgbClr val="332E29"/>
                </a:solidFill>
                <a:latin typeface="Arial"/>
                <a:cs typeface="Arial"/>
              </a:rPr>
              <a:t>with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65" dirty="0">
                <a:solidFill>
                  <a:srgbClr val="332E29"/>
                </a:solidFill>
                <a:latin typeface="Arial"/>
                <a:cs typeface="Arial"/>
              </a:rPr>
              <a:t>soothing</a:t>
            </a:r>
            <a:r>
              <a:rPr sz="1600" b="1" spc="-130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65" dirty="0">
                <a:solidFill>
                  <a:srgbClr val="332E29"/>
                </a:solidFill>
                <a:latin typeface="Arial"/>
                <a:cs typeface="Arial"/>
              </a:rPr>
              <a:t>scents:</a:t>
            </a:r>
            <a:r>
              <a:rPr sz="1600" b="1" spc="-65" dirty="0">
                <a:solidFill>
                  <a:srgbClr val="FF66C3"/>
                </a:solidFill>
                <a:latin typeface="Arial"/>
                <a:cs typeface="Arial"/>
              </a:rPr>
              <a:t>product</a:t>
            </a:r>
            <a:r>
              <a:rPr sz="1600" b="1" spc="-135" dirty="0">
                <a:solidFill>
                  <a:srgbClr val="FF66C3"/>
                </a:solidFill>
                <a:latin typeface="Arial"/>
                <a:cs typeface="Arial"/>
              </a:rPr>
              <a:t> </a:t>
            </a:r>
            <a:r>
              <a:rPr sz="1600" b="1" spc="-60" dirty="0">
                <a:solidFill>
                  <a:srgbClr val="FF66C3"/>
                </a:solidFill>
                <a:latin typeface="Arial"/>
                <a:cs typeface="Arial"/>
              </a:rPr>
              <a:t>nameA</a:t>
            </a:r>
            <a:endParaRPr sz="1600" dirty="0">
              <a:latin typeface="Arial"/>
              <a:cs typeface="Arial"/>
            </a:endParaRPr>
          </a:p>
          <a:p>
            <a:pPr marL="12700" marR="5080" algn="just">
              <a:lnSpc>
                <a:spcPts val="2030"/>
              </a:lnSpc>
              <a:spcBef>
                <a:spcPts val="80"/>
              </a:spcBef>
            </a:pP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come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in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wide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variety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scents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that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soothe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body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mind.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Enjoy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pleasant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moment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by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choosing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your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favorite </a:t>
            </a:r>
            <a:r>
              <a:rPr sz="1500" spc="-4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scent,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such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as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relaxing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effect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lavender,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restful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sleep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effect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chamomile,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euphoric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feeling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rose,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or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meditative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 effect</a:t>
            </a:r>
            <a:r>
              <a:rPr sz="1500" spc="-13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sandalwood.</a:t>
            </a:r>
            <a:endParaRPr sz="15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Id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ea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l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fo</a:t>
            </a: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r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re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l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ax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in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g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b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e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fo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r</a:t>
            </a: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e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s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l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ee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p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:p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r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odu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c</a:t>
            </a:r>
            <a:r>
              <a:rPr sz="1600" b="1" dirty="0">
                <a:solidFill>
                  <a:srgbClr val="FF66C3"/>
                </a:solidFill>
                <a:latin typeface="Arial"/>
                <a:cs typeface="Arial"/>
              </a:rPr>
              <a:t>t</a:t>
            </a:r>
            <a:r>
              <a:rPr sz="1600" b="1" spc="-135" dirty="0">
                <a:solidFill>
                  <a:srgbClr val="FF66C3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n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ame</a:t>
            </a:r>
            <a:r>
              <a:rPr sz="1600" b="1" spc="-5" dirty="0">
                <a:solidFill>
                  <a:srgbClr val="FF66C3"/>
                </a:solidFill>
                <a:latin typeface="Arial"/>
                <a:cs typeface="Arial"/>
              </a:rPr>
              <a:t>B</a:t>
            </a:r>
            <a:endParaRPr sz="1600" dirty="0">
              <a:latin typeface="Arial"/>
              <a:cs typeface="Arial"/>
            </a:endParaRPr>
          </a:p>
          <a:p>
            <a:pPr marL="12700" marR="80010">
              <a:lnSpc>
                <a:spcPts val="2030"/>
              </a:lnSpc>
              <a:spcBef>
                <a:spcPts val="80"/>
              </a:spcBef>
            </a:pP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perfect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relaxing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at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night.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Their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soft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light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gentle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fragrance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will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lull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you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into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pleasant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sleep.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By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lighting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our </a:t>
            </a:r>
            <a:r>
              <a:rPr sz="1500" spc="-40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before going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to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sleep,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you can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relieve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fatigue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of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 day and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support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good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night's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sleep.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with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timer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functions</a:t>
            </a:r>
            <a:r>
              <a:rPr sz="1500" spc="-13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also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available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your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safety.</a:t>
            </a:r>
            <a:endParaRPr sz="15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Ligh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t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ca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ndl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e</a:t>
            </a: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s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t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o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flo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a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t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i</a:t>
            </a:r>
            <a:r>
              <a:rPr sz="1600" b="1" dirty="0">
                <a:solidFill>
                  <a:srgbClr val="332E29"/>
                </a:solidFill>
                <a:latin typeface="Arial"/>
                <a:cs typeface="Arial"/>
              </a:rPr>
              <a:t>n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th</a:t>
            </a: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e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b</a:t>
            </a:r>
            <a:r>
              <a:rPr sz="1600" b="1" spc="-75" dirty="0">
                <a:solidFill>
                  <a:srgbClr val="332E29"/>
                </a:solidFill>
                <a:latin typeface="Arial"/>
                <a:cs typeface="Arial"/>
              </a:rPr>
              <a:t>a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th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:p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r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odu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c</a:t>
            </a:r>
            <a:r>
              <a:rPr sz="1600" b="1" dirty="0">
                <a:solidFill>
                  <a:srgbClr val="FF66C3"/>
                </a:solidFill>
                <a:latin typeface="Arial"/>
                <a:cs typeface="Arial"/>
              </a:rPr>
              <a:t>t</a:t>
            </a:r>
            <a:r>
              <a:rPr sz="1600" b="1" spc="-135" dirty="0">
                <a:solidFill>
                  <a:srgbClr val="FF66C3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n</a:t>
            </a:r>
            <a:r>
              <a:rPr sz="1600" b="1" spc="-75" dirty="0">
                <a:solidFill>
                  <a:srgbClr val="FF66C3"/>
                </a:solidFill>
                <a:latin typeface="Arial"/>
                <a:cs typeface="Arial"/>
              </a:rPr>
              <a:t>ame</a:t>
            </a:r>
            <a:r>
              <a:rPr sz="1600" b="1" spc="-5" dirty="0">
                <a:solidFill>
                  <a:srgbClr val="FF66C3"/>
                </a:solidFill>
                <a:latin typeface="Arial"/>
                <a:cs typeface="Arial"/>
              </a:rPr>
              <a:t>C</a:t>
            </a:r>
            <a:endParaRPr sz="1600" dirty="0">
              <a:latin typeface="Arial"/>
              <a:cs typeface="Arial"/>
            </a:endParaRPr>
          </a:p>
          <a:p>
            <a:pPr marL="12700" marR="203200">
              <a:lnSpc>
                <a:spcPts val="2030"/>
              </a:lnSpc>
              <a:spcBef>
                <a:spcPts val="80"/>
              </a:spcBef>
            </a:pP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We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introduce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floating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that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ideal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relaxing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in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bath.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Waterproof,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lightweight,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safe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to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use,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these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designs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 </a:t>
            </a:r>
            <a:r>
              <a:rPr sz="1500" spc="-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designed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to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be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used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safely.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Float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them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in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hot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water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enjoy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bath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time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with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pleasant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fragrance.</a:t>
            </a:r>
            <a:endParaRPr sz="15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b="1" spc="-40" dirty="0">
                <a:solidFill>
                  <a:srgbClr val="332E29"/>
                </a:solidFill>
                <a:latin typeface="Arial"/>
                <a:cs typeface="Arial"/>
              </a:rPr>
              <a:t>50</a:t>
            </a:r>
            <a:r>
              <a:rPr sz="1600" b="1" spc="-13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60" dirty="0">
                <a:solidFill>
                  <a:srgbClr val="332E29"/>
                </a:solidFill>
                <a:latin typeface="Arial"/>
                <a:cs typeface="Arial"/>
              </a:rPr>
              <a:t>color</a:t>
            </a:r>
            <a:r>
              <a:rPr sz="1600" b="1" spc="-130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70" dirty="0">
                <a:solidFill>
                  <a:srgbClr val="332E29"/>
                </a:solidFill>
                <a:latin typeface="Arial"/>
                <a:cs typeface="Arial"/>
              </a:rPr>
              <a:t>variations</a:t>
            </a:r>
            <a:r>
              <a:rPr sz="1600" b="1" spc="-70" dirty="0">
                <a:solidFill>
                  <a:srgbClr val="FF66C3"/>
                </a:solidFill>
                <a:latin typeface="Arial"/>
                <a:cs typeface="Arial"/>
              </a:rPr>
              <a:t>:product</a:t>
            </a:r>
            <a:r>
              <a:rPr sz="1600" b="1" spc="-130" dirty="0">
                <a:solidFill>
                  <a:srgbClr val="FF66C3"/>
                </a:solidFill>
                <a:latin typeface="Arial"/>
                <a:cs typeface="Arial"/>
              </a:rPr>
              <a:t> </a:t>
            </a:r>
            <a:r>
              <a:rPr sz="1600" b="1" spc="-60" dirty="0">
                <a:solidFill>
                  <a:srgbClr val="FF66C3"/>
                </a:solidFill>
                <a:latin typeface="Arial"/>
                <a:cs typeface="Arial"/>
              </a:rPr>
              <a:t>nameD</a:t>
            </a:r>
            <a:endParaRPr sz="1600" dirty="0">
              <a:latin typeface="Arial"/>
              <a:cs typeface="Arial"/>
            </a:endParaRPr>
          </a:p>
          <a:p>
            <a:pPr marL="12700" marR="401955">
              <a:lnSpc>
                <a:spcPts val="2030"/>
              </a:lnSpc>
              <a:spcBef>
                <a:spcPts val="80"/>
              </a:spcBef>
            </a:pP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come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in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an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astonishing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50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different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colors!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You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can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choose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your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favorite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color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to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match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your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room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interior.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The </a:t>
            </a:r>
            <a:r>
              <a:rPr sz="1500" spc="-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beautiful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color</a:t>
            </a:r>
            <a:r>
              <a:rPr sz="1500" spc="-13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variations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perfect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gifts.</a:t>
            </a:r>
            <a:endParaRPr sz="15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Arial MT"/>
              <a:cs typeface="Arial MT"/>
            </a:endParaRPr>
          </a:p>
          <a:p>
            <a:pPr marL="12700" marR="462280">
              <a:lnSpc>
                <a:spcPct val="112500"/>
              </a:lnSpc>
            </a:pP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candles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are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perfect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relaxation,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for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special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occasions,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35" dirty="0">
                <a:solidFill>
                  <a:srgbClr val="332E29"/>
                </a:solidFill>
                <a:latin typeface="Arial MT"/>
                <a:cs typeface="Arial MT"/>
              </a:rPr>
              <a:t>as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gifts.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Please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enjoy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" dirty="0">
                <a:solidFill>
                  <a:srgbClr val="332E29"/>
                </a:solidFill>
                <a:latin typeface="Arial MT"/>
                <a:cs typeface="Arial MT"/>
              </a:rPr>
              <a:t>a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pleasant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5" dirty="0">
                <a:solidFill>
                  <a:srgbClr val="332E29"/>
                </a:solidFill>
                <a:latin typeface="Arial MT"/>
                <a:cs typeface="Arial MT"/>
              </a:rPr>
              <a:t>moment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50" dirty="0">
                <a:solidFill>
                  <a:srgbClr val="332E29"/>
                </a:solidFill>
                <a:latin typeface="Arial MT"/>
                <a:cs typeface="Arial MT"/>
              </a:rPr>
              <a:t>with</a:t>
            </a:r>
            <a:r>
              <a:rPr sz="1500" spc="-12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our</a:t>
            </a:r>
            <a:r>
              <a:rPr sz="1500" spc="-12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healing </a:t>
            </a:r>
            <a:r>
              <a:rPr sz="1500" spc="-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fragrances</a:t>
            </a:r>
            <a:r>
              <a:rPr sz="1500" spc="-13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45" dirty="0">
                <a:solidFill>
                  <a:srgbClr val="332E29"/>
                </a:solidFill>
                <a:latin typeface="Arial MT"/>
                <a:cs typeface="Arial MT"/>
              </a:rPr>
              <a:t>and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beautiful</a:t>
            </a:r>
            <a:r>
              <a:rPr sz="1500" spc="-13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500" spc="-60" dirty="0">
                <a:solidFill>
                  <a:srgbClr val="332E29"/>
                </a:solidFill>
                <a:latin typeface="Arial MT"/>
                <a:cs typeface="Arial MT"/>
              </a:rPr>
              <a:t>colors.</a:t>
            </a:r>
            <a:endParaRPr sz="1500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6245" y="16419343"/>
            <a:ext cx="150114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product</a:t>
            </a:r>
            <a:r>
              <a:rPr sz="1600" b="1" spc="-90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25" dirty="0">
                <a:solidFill>
                  <a:srgbClr val="332E29"/>
                </a:solidFill>
                <a:latin typeface="Arial"/>
                <a:cs typeface="Arial"/>
              </a:rPr>
              <a:t>nameB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70733" y="15616770"/>
            <a:ext cx="1167130" cy="52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10" dirty="0">
                <a:solidFill>
                  <a:srgbClr val="332E29"/>
                </a:solidFill>
                <a:latin typeface="Arial MT"/>
                <a:cs typeface="Arial MT"/>
              </a:rPr>
              <a:t>color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:5colors </a:t>
            </a:r>
            <a:r>
              <a:rPr sz="1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flavor</a:t>
            </a:r>
            <a:r>
              <a:rPr sz="1400" spc="-7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:5flavors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6245" y="15803711"/>
            <a:ext cx="15055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product</a:t>
            </a:r>
            <a:r>
              <a:rPr sz="1600" b="1" spc="-100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332E29"/>
                </a:solidFill>
                <a:latin typeface="Arial"/>
                <a:cs typeface="Arial"/>
              </a:rPr>
              <a:t>nameA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6245" y="17035929"/>
            <a:ext cx="15081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product</a:t>
            </a:r>
            <a:r>
              <a:rPr sz="1600" b="1" spc="-10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332E29"/>
                </a:solidFill>
                <a:latin typeface="Arial"/>
                <a:cs typeface="Arial"/>
              </a:rPr>
              <a:t>nameC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6245" y="17698798"/>
            <a:ext cx="150685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332E29"/>
                </a:solidFill>
                <a:latin typeface="Arial"/>
                <a:cs typeface="Arial"/>
              </a:rPr>
              <a:t>product</a:t>
            </a:r>
            <a:r>
              <a:rPr sz="1600" b="1" spc="-95" dirty="0">
                <a:solidFill>
                  <a:srgbClr val="332E29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332E29"/>
                </a:solidFill>
                <a:latin typeface="Arial"/>
                <a:cs typeface="Arial"/>
              </a:rPr>
              <a:t>nameD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70733" y="16272296"/>
            <a:ext cx="1167130" cy="4910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10" dirty="0">
                <a:solidFill>
                  <a:srgbClr val="332E29"/>
                </a:solidFill>
                <a:latin typeface="Arial MT"/>
                <a:cs typeface="Arial MT"/>
              </a:rPr>
              <a:t>color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:5colors </a:t>
            </a:r>
            <a:r>
              <a:rPr sz="1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flavor</a:t>
            </a:r>
            <a:r>
              <a:rPr sz="1400" spc="-8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:5flavors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70733" y="17548646"/>
            <a:ext cx="1167130" cy="52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10" dirty="0">
                <a:solidFill>
                  <a:srgbClr val="332E29"/>
                </a:solidFill>
                <a:latin typeface="Arial MT"/>
                <a:cs typeface="Arial MT"/>
              </a:rPr>
              <a:t>color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:5colors </a:t>
            </a:r>
            <a:r>
              <a:rPr sz="1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flavor</a:t>
            </a:r>
            <a:r>
              <a:rPr sz="1400" spc="-7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:5flavors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67972" y="15657124"/>
            <a:ext cx="1793875" cy="4925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$10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00-$15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</a:t>
            </a:r>
            <a:r>
              <a:rPr sz="1400" spc="5" dirty="0">
                <a:solidFill>
                  <a:srgbClr val="332E29"/>
                </a:solidFill>
                <a:latin typeface="Arial MT"/>
                <a:cs typeface="Arial MT"/>
              </a:rPr>
              <a:t>/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</a:t>
            </a:r>
            <a:r>
              <a:rPr lang="en" sz="1400" spc="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 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MOQ: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10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lang="en" sz="1400" spc="-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1400" dirty="0">
                <a:solidFill>
                  <a:srgbClr val="332E29"/>
                </a:solidFill>
                <a:latin typeface="Microsoft YaHei"/>
                <a:cs typeface="Microsoft YaHei"/>
              </a:rPr>
              <a:t>〜</a:t>
            </a:r>
            <a:endParaRPr sz="1400" dirty="0">
              <a:latin typeface="Microsoft YaHei"/>
              <a:cs typeface="Microsoft YaHei"/>
            </a:endParaRPr>
          </a:p>
        </p:txBody>
      </p:sp>
      <p:sp>
        <p:nvSpPr>
          <p:cNvPr id="22" name="object 22"/>
          <p:cNvSpPr txBox="1"/>
          <p:nvPr/>
        </p:nvSpPr>
        <p:spPr>
          <a:xfrm rot="21120000">
            <a:off x="6898290" y="17783032"/>
            <a:ext cx="420142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340" dirty="0">
                <a:solidFill>
                  <a:srgbClr val="FF66C3"/>
                </a:solidFill>
                <a:latin typeface="Trebuchet MS"/>
                <a:cs typeface="Trebuchet MS"/>
              </a:rPr>
              <a:t>l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 rot="21420000">
            <a:off x="7059944" y="17766670"/>
            <a:ext cx="428203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 rot="120000">
            <a:off x="7243731" y="17765039"/>
            <a:ext cx="442678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100" dirty="0">
                <a:solidFill>
                  <a:srgbClr val="FF66C3"/>
                </a:solidFill>
                <a:latin typeface="Trebuchet MS"/>
                <a:cs typeface="Trebuchet MS"/>
              </a:rPr>
              <a:t>g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 rot="420000">
            <a:off x="7440332" y="17781822"/>
            <a:ext cx="430616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3050" spc="-260" dirty="0">
                <a:solidFill>
                  <a:srgbClr val="FF66C3"/>
                </a:solidFill>
                <a:latin typeface="Trebuchet MS"/>
                <a:cs typeface="Trebuchet MS"/>
              </a:rPr>
              <a:t>o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F47B2A3-7BFC-CB0B-99BD-6EEFC70E9ED6}"/>
              </a:ext>
            </a:extLst>
          </p:cNvPr>
          <p:cNvSpPr/>
          <p:nvPr/>
        </p:nvSpPr>
        <p:spPr>
          <a:xfrm>
            <a:off x="10629900" y="120254"/>
            <a:ext cx="6781800" cy="17545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ysClr val="windowText" lastClr="000000"/>
                </a:solidFill>
              </a:rPr>
              <a:t>①</a:t>
            </a:r>
            <a:r>
              <a:rPr lang="ja-JP" altLang="en-US">
                <a:solidFill>
                  <a:sysClr val="windowText" lastClr="000000"/>
                </a:solidFill>
              </a:rPr>
              <a:t>製品一覧の中でも、とくに</a:t>
            </a:r>
            <a:r>
              <a:rPr lang="en-US" altLang="ja-JP" dirty="0">
                <a:solidFill>
                  <a:sysClr val="windowText" lastClr="000000"/>
                </a:solidFill>
              </a:rPr>
              <a:t>PR</a:t>
            </a:r>
            <a:r>
              <a:rPr lang="ja-JP" altLang="en-US">
                <a:solidFill>
                  <a:sysClr val="windowText" lastClr="000000"/>
                </a:solidFill>
              </a:rPr>
              <a:t>したいものは１枚にします。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kumimoji="1" lang="en-US" altLang="ja-JP" dirty="0">
                <a:solidFill>
                  <a:sysClr val="windowText" lastClr="000000"/>
                </a:solidFill>
              </a:rPr>
              <a:t>②</a:t>
            </a:r>
            <a:r>
              <a:rPr lang="ja-JP" altLang="en-US">
                <a:solidFill>
                  <a:sysClr val="windowText" lastClr="000000"/>
                </a:solidFill>
              </a:rPr>
              <a:t>１製品か、類似製品の集まるページにして、</a:t>
            </a:r>
            <a:r>
              <a:rPr lang="en-US" altLang="ja-JP" dirty="0">
                <a:solidFill>
                  <a:sysClr val="windowText" lastClr="000000"/>
                </a:solidFill>
              </a:rPr>
              <a:t>PR</a:t>
            </a:r>
            <a:r>
              <a:rPr lang="ja-JP" altLang="en-US">
                <a:solidFill>
                  <a:sysClr val="windowText" lastClr="000000"/>
                </a:solidFill>
              </a:rPr>
              <a:t>内容を記載します。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r>
              <a:rPr lang="en-US" altLang="ja-JP" dirty="0">
                <a:solidFill>
                  <a:sysClr val="windowText" lastClr="000000"/>
                </a:solidFill>
              </a:rPr>
              <a:t>③</a:t>
            </a:r>
            <a:r>
              <a:rPr lang="ja-JP" altLang="en-US">
                <a:solidFill>
                  <a:sysClr val="windowText" lastClr="000000"/>
                </a:solidFill>
              </a:rPr>
              <a:t>ほかにも</a:t>
            </a:r>
            <a:r>
              <a:rPr lang="en-US" altLang="ja-JP" dirty="0">
                <a:solidFill>
                  <a:sysClr val="windowText" lastClr="000000"/>
                </a:solidFill>
              </a:rPr>
              <a:t>PR</a:t>
            </a:r>
            <a:r>
              <a:rPr lang="ja-JP" altLang="en-US">
                <a:solidFill>
                  <a:sysClr val="windowText" lastClr="000000"/>
                </a:solidFill>
              </a:rPr>
              <a:t>する製品群がある場合は、このページをコピーしてご利用ください。</a:t>
            </a:r>
            <a:endParaRPr lang="en-US" altLang="ja-JP" dirty="0">
              <a:solidFill>
                <a:sysClr val="windowText" lastClr="000000"/>
              </a:solidFill>
            </a:endParaRPr>
          </a:p>
        </p:txBody>
      </p:sp>
      <p:sp>
        <p:nvSpPr>
          <p:cNvPr id="27" name="object 19">
            <a:extLst>
              <a:ext uri="{FF2B5EF4-FFF2-40B4-BE49-F238E27FC236}">
                <a16:creationId xmlns:a16="http://schemas.microsoft.com/office/drawing/2014/main" id="{B29C7FDE-EB06-15B9-1C8B-D2EBB03F3439}"/>
              </a:ext>
            </a:extLst>
          </p:cNvPr>
          <p:cNvSpPr txBox="1"/>
          <p:nvPr/>
        </p:nvSpPr>
        <p:spPr>
          <a:xfrm>
            <a:off x="4861612" y="16917447"/>
            <a:ext cx="1167130" cy="4910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10" dirty="0">
                <a:solidFill>
                  <a:srgbClr val="332E29"/>
                </a:solidFill>
                <a:latin typeface="Arial MT"/>
                <a:cs typeface="Arial MT"/>
              </a:rPr>
              <a:t>color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:5colors </a:t>
            </a:r>
            <a:r>
              <a:rPr sz="1400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flavor</a:t>
            </a:r>
            <a:r>
              <a:rPr sz="1400" spc="-8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:5flavors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28" name="object 21">
            <a:extLst>
              <a:ext uri="{FF2B5EF4-FFF2-40B4-BE49-F238E27FC236}">
                <a16:creationId xmlns:a16="http://schemas.microsoft.com/office/drawing/2014/main" id="{DC2CE61D-7E41-1E81-EA49-C2FA92E063B2}"/>
              </a:ext>
            </a:extLst>
          </p:cNvPr>
          <p:cNvSpPr txBox="1"/>
          <p:nvPr/>
        </p:nvSpPr>
        <p:spPr>
          <a:xfrm>
            <a:off x="2457452" y="16284717"/>
            <a:ext cx="1793875" cy="4925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$10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00-$15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</a:t>
            </a:r>
            <a:r>
              <a:rPr sz="1400" spc="5" dirty="0">
                <a:solidFill>
                  <a:srgbClr val="332E29"/>
                </a:solidFill>
                <a:latin typeface="Arial MT"/>
                <a:cs typeface="Arial MT"/>
              </a:rPr>
              <a:t>/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</a:t>
            </a:r>
            <a:r>
              <a:rPr lang="en" sz="1400" spc="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 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MOQ: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10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lang="en" sz="1400" spc="-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1400" dirty="0">
                <a:solidFill>
                  <a:srgbClr val="332E29"/>
                </a:solidFill>
                <a:latin typeface="Microsoft YaHei"/>
                <a:cs typeface="Microsoft YaHei"/>
              </a:rPr>
              <a:t>〜</a:t>
            </a:r>
            <a:endParaRPr sz="1400" dirty="0">
              <a:latin typeface="Microsoft YaHei"/>
              <a:cs typeface="Microsoft YaHei"/>
            </a:endParaRPr>
          </a:p>
        </p:txBody>
      </p:sp>
      <p:sp>
        <p:nvSpPr>
          <p:cNvPr id="29" name="object 21">
            <a:extLst>
              <a:ext uri="{FF2B5EF4-FFF2-40B4-BE49-F238E27FC236}">
                <a16:creationId xmlns:a16="http://schemas.microsoft.com/office/drawing/2014/main" id="{228A2166-F41E-8410-7683-65368EC8F3A6}"/>
              </a:ext>
            </a:extLst>
          </p:cNvPr>
          <p:cNvSpPr txBox="1"/>
          <p:nvPr/>
        </p:nvSpPr>
        <p:spPr>
          <a:xfrm>
            <a:off x="2448331" y="16949170"/>
            <a:ext cx="1793875" cy="4925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$10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00-$15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</a:t>
            </a:r>
            <a:r>
              <a:rPr sz="1400" spc="5" dirty="0">
                <a:solidFill>
                  <a:srgbClr val="332E29"/>
                </a:solidFill>
                <a:latin typeface="Arial MT"/>
                <a:cs typeface="Arial MT"/>
              </a:rPr>
              <a:t>/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</a:t>
            </a:r>
            <a:r>
              <a:rPr lang="en" sz="1400" spc="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 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MOQ: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10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lang="en" sz="1400" spc="-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1400" dirty="0">
                <a:solidFill>
                  <a:srgbClr val="332E29"/>
                </a:solidFill>
                <a:latin typeface="Microsoft YaHei"/>
                <a:cs typeface="Microsoft YaHei"/>
              </a:rPr>
              <a:t>〜</a:t>
            </a:r>
            <a:endParaRPr sz="1400" dirty="0">
              <a:latin typeface="Microsoft YaHei"/>
              <a:cs typeface="Microsoft YaHei"/>
            </a:endParaRPr>
          </a:p>
        </p:txBody>
      </p:sp>
      <p:sp>
        <p:nvSpPr>
          <p:cNvPr id="30" name="object 21">
            <a:extLst>
              <a:ext uri="{FF2B5EF4-FFF2-40B4-BE49-F238E27FC236}">
                <a16:creationId xmlns:a16="http://schemas.microsoft.com/office/drawing/2014/main" id="{3F7EE7D7-A110-5EEE-D5B9-CD9E1877250E}"/>
              </a:ext>
            </a:extLst>
          </p:cNvPr>
          <p:cNvSpPr txBox="1"/>
          <p:nvPr/>
        </p:nvSpPr>
        <p:spPr>
          <a:xfrm>
            <a:off x="2425315" y="17562710"/>
            <a:ext cx="1793875" cy="4925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$10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00-$15</a:t>
            </a:r>
            <a:r>
              <a:rPr sz="1400" spc="-45" dirty="0">
                <a:solidFill>
                  <a:srgbClr val="332E29"/>
                </a:solidFill>
                <a:latin typeface="Arial MT"/>
                <a:cs typeface="Arial MT"/>
              </a:rPr>
              <a:t>.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00</a:t>
            </a:r>
            <a:r>
              <a:rPr sz="1400" spc="5" dirty="0">
                <a:solidFill>
                  <a:srgbClr val="332E29"/>
                </a:solidFill>
                <a:latin typeface="Arial MT"/>
                <a:cs typeface="Arial MT"/>
              </a:rPr>
              <a:t>/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</a:t>
            </a:r>
            <a:r>
              <a:rPr lang="en" sz="1400" spc="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0" dirty="0">
                <a:solidFill>
                  <a:srgbClr val="332E29"/>
                </a:solidFill>
                <a:latin typeface="Arial MT"/>
                <a:cs typeface="Arial MT"/>
              </a:rPr>
              <a:t>  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MOQ: </a:t>
            </a:r>
            <a:r>
              <a:rPr sz="1400" spc="-5" dirty="0">
                <a:solidFill>
                  <a:srgbClr val="332E29"/>
                </a:solidFill>
                <a:latin typeface="Arial MT"/>
                <a:cs typeface="Arial MT"/>
              </a:rPr>
              <a:t>10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 </a:t>
            </a:r>
            <a:r>
              <a:rPr lang="en" sz="1400" spc="-15" dirty="0">
                <a:solidFill>
                  <a:srgbClr val="332E29"/>
                </a:solidFill>
                <a:latin typeface="Arial MT"/>
                <a:cs typeface="Arial MT"/>
              </a:rPr>
              <a:t>piece</a:t>
            </a:r>
            <a:r>
              <a:rPr sz="1400" spc="-15" dirty="0">
                <a:solidFill>
                  <a:srgbClr val="332E29"/>
                </a:solidFill>
                <a:latin typeface="Arial MT"/>
                <a:cs typeface="Arial MT"/>
              </a:rPr>
              <a:t>s</a:t>
            </a:r>
            <a:r>
              <a:rPr sz="1400" dirty="0">
                <a:solidFill>
                  <a:srgbClr val="332E29"/>
                </a:solidFill>
                <a:latin typeface="Microsoft YaHei"/>
                <a:cs typeface="Microsoft YaHei"/>
              </a:rPr>
              <a:t>〜</a:t>
            </a:r>
            <a:endParaRPr sz="1400" dirty="0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966</Words>
  <Application>Microsoft Macintosh PowerPoint</Application>
  <PresentationFormat>ユーザー設定</PresentationFormat>
  <Paragraphs>133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Arial MT</vt:lpstr>
      <vt:lpstr>Microsoft YaHei</vt:lpstr>
      <vt:lpstr>游ゴシック</vt:lpstr>
      <vt:lpstr>Arial</vt:lpstr>
      <vt:lpstr>Calibri</vt:lpstr>
      <vt:lpstr>Times New Roman</vt:lpstr>
      <vt:lpstr>Trebuchet MS</vt:lpstr>
      <vt:lpstr>Office Theme</vt:lpstr>
      <vt:lpstr>Products</vt:lpstr>
      <vt:lpstr>Products</vt:lpstr>
      <vt:lpstr>Fragrance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Cream Christmas Gift Guide Collage Instagram Story</dc:title>
  <dc:creator>takako</dc:creator>
  <cp:keywords>DAGIcZPXcVQ,BAF_7E-QjMQ</cp:keywords>
  <cp:lastModifiedBy>菊地 葉子</cp:lastModifiedBy>
  <cp:revision>6</cp:revision>
  <dcterms:created xsi:type="dcterms:W3CDTF">2024-06-18T02:29:58Z</dcterms:created>
  <dcterms:modified xsi:type="dcterms:W3CDTF">2025-09-03T07:03:54Z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2024-06-18T00:00:00Z</vt:filetime>
  </property>
  <property fmtid="{D5CDD505-2E9C-101B-9397-08002B2CF9AE}" pid="3" name="Creator">
    <vt:lpwstr>Canva</vt:lpwstr>
  </property>
  <property fmtid="{D5CDD505-2E9C-101B-9397-08002B2CF9AE}" pid="4" name="LastSaved">
    <vt:filetime>2024-06-18T00:00:00Z</vt:filetime>
  </property>
</Properties>
</file>